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wmf" ContentType="image/x-wmf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5" r:id="rId1"/>
    <p:sldMasterId id="214748367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embeddedFontLst>
    <p:embeddedFont>
      <p:font typeface="Tahoma" pitchFamily="34" charset="0"/>
      <p:regular r:id="rId13"/>
      <p:bold r:id="rId14"/>
    </p:embeddedFont>
    <p:embeddedFont>
      <p:font typeface="Arial Black" pitchFamily="34" charset="0"/>
      <p:bold r:id="rId15"/>
    </p:embeddedFont>
  </p:embeddedFontLst>
  <p:defaultTextStyle>
    <a:defPPr>
      <a:defRPr lang="en-GB"/>
    </a:defPPr>
    <a:lvl1pPr algn="ctr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00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6" autoAdjust="0"/>
    <p:restoredTop sz="94667" autoAdjust="0"/>
  </p:normalViewPr>
  <p:slideViewPr>
    <p:cSldViewPr>
      <p:cViewPr varScale="1">
        <p:scale>
          <a:sx n="82" d="100"/>
          <a:sy n="82" d="100"/>
        </p:scale>
        <p:origin x="-5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3686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686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36869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grpSp>
        <p:nvGrpSpPr>
          <p:cNvPr id="36870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3687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grpSp>
          <p:nvGrpSpPr>
            <p:cNvPr id="3687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3687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687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687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687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687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3687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687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6880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6881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6882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6883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6884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6885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3688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688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36888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6889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D029729-FA02-4BFA-AAB8-A8AE6947FC60}" type="slidenum">
              <a:rPr lang="en-GB"/>
              <a:pPr/>
              <a:t>‹Nº›</a:t>
            </a:fld>
            <a:endParaRPr lang="en-GB"/>
          </a:p>
        </p:txBody>
      </p:sp>
      <p:sp>
        <p:nvSpPr>
          <p:cNvPr id="36890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64A8A5-E92E-4B4E-85AC-288CEED0B551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14A80-6C98-410F-9B9F-B57E89389F54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337A3AD-93B7-4AFA-BB24-5C3D378BA8A0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3C247E-7D1F-460E-92AE-44C56AA054E3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6E74A-619D-4A73-BC8A-5BB8991B2520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28AF7-1D92-46EC-845E-1E638C5DCFC8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F327A7-8C91-4281-B307-47C4FD6E55AE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9D20E-92EE-4E52-9C7F-329C76AEE124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2FDBFE-A7E2-4B66-8030-540D9F4E7DDA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D66AAC-1D18-41CE-B5F5-A349EA7038A0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21EB0E-8430-4C3A-BBE5-D795F317410A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81600D-8A7D-4017-9E75-5FC54C4670DF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391ED-D930-44EA-BD58-DBCAFC84DF5A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997C02-453F-46C0-944C-2366197BC957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7776EE9-1FE6-4838-A76D-2A4491052069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ítulo y texto encima de l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8229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4114800"/>
            <a:ext cx="8229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5B86464-DA11-4A02-AB63-6483982B5E10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ADB39B-6DAC-4BDE-A437-03AC5A924EF3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B101DC-CC4A-4EA4-899F-1E8D86D8C8A5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62E6D1-4189-4766-83FF-C8BA6C555C97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C5558-5F9F-47DC-9AC2-4D16D6364185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A7D1F6-00DC-4546-82A7-D7E13B619FDD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B609F-82BA-4E68-A000-07C5B98DA94D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3FD1B-DA0C-4C47-925E-4235C4DDEB0E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584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584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3584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grpSp>
        <p:nvGrpSpPr>
          <p:cNvPr id="3584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3584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grpSp>
          <p:nvGrpSpPr>
            <p:cNvPr id="3584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35849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5850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5851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5852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5853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3585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585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5856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5857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5858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5859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5860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5861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3586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35863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3586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3586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3586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14A8294B-0F3E-4D20-BA0D-BEB6C90596BF}" type="slidenum">
              <a:rPr lang="en-GB"/>
              <a:pPr/>
              <a:t>‹Nº›</a:t>
            </a:fld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6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248C44A3-66E3-4736-AB64-68A53733FE09}" type="slidenum">
              <a:rPr lang="en-GB"/>
              <a:pPr/>
              <a:t>‹Nº›</a:t>
            </a:fld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.x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What are Natural Disasters?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600">
                <a:latin typeface="Arial Black" pitchFamily="34" charset="0"/>
              </a:rPr>
              <a:t>Forest Fire or Bushfire</a:t>
            </a: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323850" y="1341438"/>
            <a:ext cx="85693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3000">
                <a:latin typeface="Arial" charset="0"/>
              </a:rPr>
              <a:t>Fires can burn out of control in areas of forest or bush land. Fires are caused by lightning, sparks of electricity or careless people. Wind may blow a bushfire to areas where people live.</a:t>
            </a:r>
          </a:p>
        </p:txBody>
      </p:sp>
      <p:pic>
        <p:nvPicPr>
          <p:cNvPr id="58373" name="Picture 5" descr="j0213493"/>
          <p:cNvPicPr>
            <a:picLocks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27313" y="3260725"/>
            <a:ext cx="3744912" cy="3336925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187450" y="260350"/>
            <a:ext cx="6913563" cy="637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GB" sz="2800">
              <a:latin typeface="Arial" charset="0"/>
            </a:endParaRPr>
          </a:p>
          <a:p>
            <a:pPr algn="l">
              <a:spcBef>
                <a:spcPct val="50000"/>
              </a:spcBef>
            </a:pPr>
            <a:r>
              <a:rPr lang="en-GB" sz="3000">
                <a:latin typeface="Arial" charset="0"/>
              </a:rPr>
              <a:t>The World is always changing.</a:t>
            </a:r>
          </a:p>
          <a:p>
            <a:pPr algn="l">
              <a:spcBef>
                <a:spcPct val="50000"/>
              </a:spcBef>
            </a:pPr>
            <a:endParaRPr lang="en-GB" sz="3000">
              <a:latin typeface="Arial" charset="0"/>
            </a:endParaRPr>
          </a:p>
          <a:p>
            <a:pPr algn="l">
              <a:spcBef>
                <a:spcPct val="50000"/>
              </a:spcBef>
            </a:pPr>
            <a:r>
              <a:rPr lang="en-GB" sz="2800">
                <a:latin typeface="Arial" charset="0"/>
              </a:rPr>
              <a:t>Natural disasters are changes which are so great they may cause damage to the shape of the land or to the lives of people and other living things.</a:t>
            </a:r>
          </a:p>
          <a:p>
            <a:pPr algn="l">
              <a:spcBef>
                <a:spcPct val="50000"/>
              </a:spcBef>
            </a:pPr>
            <a:r>
              <a:rPr lang="en-GB" sz="2800">
                <a:latin typeface="Arial" charset="0"/>
              </a:rPr>
              <a:t>Great changes happen deep inside the Earth and on its surface. The changes on the outer part of the Earth happen because of different kinds of weather.</a:t>
            </a:r>
          </a:p>
          <a:p>
            <a:pPr algn="l">
              <a:spcBef>
                <a:spcPct val="50000"/>
              </a:spcBef>
            </a:pPr>
            <a:endParaRPr lang="en-GB" sz="2800">
              <a:latin typeface="Arial" charset="0"/>
            </a:endParaRPr>
          </a:p>
        </p:txBody>
      </p:sp>
      <p:pic>
        <p:nvPicPr>
          <p:cNvPr id="32773" name="Picture 5" descr="MCj023072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260350"/>
            <a:ext cx="2232025" cy="216852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>
                <a:latin typeface="Arial Black" pitchFamily="34" charset="0"/>
              </a:rPr>
              <a:t>What are Natural Disasters?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GB" sz="2800"/>
              <a:t>Volcanic eruption</a:t>
            </a:r>
          </a:p>
          <a:p>
            <a:r>
              <a:rPr lang="en-GB" sz="2800"/>
              <a:t>Earthquake</a:t>
            </a:r>
          </a:p>
          <a:p>
            <a:r>
              <a:rPr lang="en-GB" sz="2800"/>
              <a:t>Cyclone or Hurricane</a:t>
            </a:r>
          </a:p>
          <a:p>
            <a:r>
              <a:rPr lang="en-GB" sz="2800"/>
              <a:t>Avalanche</a:t>
            </a:r>
          </a:p>
          <a:p>
            <a:r>
              <a:rPr lang="en-GB" sz="2800"/>
              <a:t>Flood</a:t>
            </a:r>
          </a:p>
          <a:p>
            <a:r>
              <a:rPr lang="en-GB" sz="2800"/>
              <a:t>Drought</a:t>
            </a:r>
          </a:p>
          <a:p>
            <a:r>
              <a:rPr lang="en-GB" sz="2800"/>
              <a:t>Forest fire or Bushfire</a:t>
            </a:r>
          </a:p>
        </p:txBody>
      </p:sp>
      <p:pic>
        <p:nvPicPr>
          <p:cNvPr id="39940" name="Picture 4" descr="MPj03996420000[1]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27538" y="1981200"/>
            <a:ext cx="3960812" cy="2878138"/>
          </a:xfrm>
          <a:noFill/>
          <a:ln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25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75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6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6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6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100"/>
                            </p:stCondLst>
                            <p:childTnLst>
                              <p:par>
                                <p:cTn id="3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100"/>
                            </p:stCondLst>
                            <p:childTnLst>
                              <p:par>
                                <p:cTn id="4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3994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8229600" cy="1139825"/>
          </a:xfrm>
        </p:spPr>
        <p:txBody>
          <a:bodyPr/>
          <a:lstStyle/>
          <a:p>
            <a:r>
              <a:rPr lang="en-GB" sz="5700">
                <a:latin typeface="Arial Black" pitchFamily="34" charset="0"/>
              </a:rPr>
              <a:t>Volcanoes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1484313"/>
            <a:ext cx="82296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GB"/>
              <a:t>   A volcanic eruption is the spurting out of gases and hot lava from an opening in the Earth’s crust.</a:t>
            </a:r>
          </a:p>
          <a:p>
            <a:pPr>
              <a:buFont typeface="Wingdings" pitchFamily="2" charset="2"/>
              <a:buNone/>
            </a:pPr>
            <a:r>
              <a:rPr lang="en-GB"/>
              <a:t>   </a:t>
            </a:r>
          </a:p>
          <a:p>
            <a:pPr>
              <a:buFont typeface="Wingdings" pitchFamily="2" charset="2"/>
              <a:buNone/>
            </a:pPr>
            <a:r>
              <a:rPr lang="en-GB"/>
              <a:t>   Pressure from deep inside the Earth forces ash, gas and molten rock to the surface.</a:t>
            </a:r>
          </a:p>
          <a:p>
            <a:pPr>
              <a:buFont typeface="Wingdings" pitchFamily="2" charset="2"/>
              <a:buNone/>
            </a:pPr>
            <a:endParaRPr lang="en-GB"/>
          </a:p>
          <a:p>
            <a:pPr>
              <a:buFont typeface="Wingdings" pitchFamily="2" charset="2"/>
              <a:buNone/>
            </a:pPr>
            <a:endParaRPr lang="en-GB"/>
          </a:p>
        </p:txBody>
      </p:sp>
      <p:pic>
        <p:nvPicPr>
          <p:cNvPr id="43012" name="Picture 4" descr="j028286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25538"/>
            <a:ext cx="8496300" cy="5018087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600">
                <a:latin typeface="Arial Black" pitchFamily="34" charset="0"/>
              </a:rPr>
              <a:t>Earthquake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981075"/>
            <a:ext cx="8229600" cy="39893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GB" sz="2800"/>
              <a:t>    </a:t>
            </a:r>
            <a:r>
              <a:rPr lang="en-GB"/>
              <a:t>An earthquake is a violent shaking of the ground. Sometimes it is so strong that the ground splits apart.</a:t>
            </a:r>
          </a:p>
          <a:p>
            <a:pPr>
              <a:buFont typeface="Wingdings" pitchFamily="2" charset="2"/>
              <a:buNone/>
            </a:pPr>
            <a:endParaRPr lang="en-GB"/>
          </a:p>
          <a:p>
            <a:pPr>
              <a:buFont typeface="Wingdings" pitchFamily="2" charset="2"/>
              <a:buNone/>
            </a:pPr>
            <a:r>
              <a:rPr lang="en-GB"/>
              <a:t>    When parts of the earth, called plates, move against each other giant shock waves move upwards towards the surface causing the earthquake.</a:t>
            </a:r>
          </a:p>
        </p:txBody>
      </p:sp>
      <p:pic>
        <p:nvPicPr>
          <p:cNvPr id="44041" name="Picture 9" descr="BD06922_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985963" y="44450"/>
            <a:ext cx="5172075" cy="6118225"/>
          </a:xfrm>
          <a:noFill/>
          <a:ln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0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9" name="Picture 7" descr="MCNA01635_0000[1]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27538" y="981075"/>
            <a:ext cx="4038600" cy="3062288"/>
          </a:xfrm>
          <a:noFill/>
          <a:ln/>
        </p:spPr>
      </p:pic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200">
                <a:latin typeface="Arial Black" pitchFamily="34" charset="0"/>
              </a:rPr>
              <a:t>Cyclone, Hurricane, Tornado or Typhoon</a:t>
            </a:r>
            <a:br>
              <a:rPr lang="en-GB" sz="4200">
                <a:latin typeface="Arial Black" pitchFamily="34" charset="0"/>
              </a:rPr>
            </a:br>
            <a:endParaRPr lang="en-GB" sz="4200">
              <a:latin typeface="Arial Black" pitchFamily="34" charset="0"/>
            </a:endParaRPr>
          </a:p>
        </p:txBody>
      </p:sp>
      <p:pic>
        <p:nvPicPr>
          <p:cNvPr id="49157" name="Picture 5" descr="MCj01605600000[1]"/>
          <p:cNvPicPr>
            <a:picLocks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900113" y="2595563"/>
            <a:ext cx="1812925" cy="1476375"/>
          </a:xfrm>
          <a:noFill/>
          <a:ln/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611188" y="3860800"/>
            <a:ext cx="76327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3000">
                <a:latin typeface="Arial" charset="0"/>
              </a:rPr>
              <a:t>A Cyclone is a fierce storm with storm winds that spin around it in a giant circle. During a cyclone trees can be uprooted, buildings can be destroyed and cars can be overturned.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600">
                <a:latin typeface="Arial Black" pitchFamily="34" charset="0"/>
              </a:rPr>
              <a:t>Avalanche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468313" y="1125538"/>
            <a:ext cx="8351837" cy="534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3000">
                <a:latin typeface="Arial" charset="0"/>
              </a:rPr>
              <a:t>An Avalanche is a movement of snow, ice and rock down a mountainside. Avalanches happen very suddenly and can move as fast as a racing car up to 124mph.</a:t>
            </a:r>
          </a:p>
          <a:p>
            <a:pPr algn="l">
              <a:spcBef>
                <a:spcPct val="50000"/>
              </a:spcBef>
            </a:pPr>
            <a:r>
              <a:rPr lang="en-GB" sz="3000">
                <a:latin typeface="Arial" charset="0"/>
              </a:rPr>
              <a:t>Avalanches can be caused by –</a:t>
            </a:r>
          </a:p>
          <a:p>
            <a:pPr algn="l">
              <a:spcBef>
                <a:spcPct val="50000"/>
              </a:spcBef>
            </a:pPr>
            <a:r>
              <a:rPr lang="en-GB" sz="3000">
                <a:latin typeface="Arial" charset="0"/>
              </a:rPr>
              <a:t>	snow melting quickly</a:t>
            </a:r>
          </a:p>
          <a:p>
            <a:pPr algn="l">
              <a:spcBef>
                <a:spcPct val="50000"/>
              </a:spcBef>
            </a:pPr>
            <a:r>
              <a:rPr lang="en-GB" sz="3000">
                <a:latin typeface="Arial" charset="0"/>
              </a:rPr>
              <a:t>	snow freezing, melting then freezing again</a:t>
            </a:r>
          </a:p>
          <a:p>
            <a:pPr algn="l">
              <a:spcBef>
                <a:spcPct val="50000"/>
              </a:spcBef>
            </a:pPr>
            <a:r>
              <a:rPr lang="en-GB" sz="3000">
                <a:latin typeface="Arial" charset="0"/>
              </a:rPr>
              <a:t>	someone skiing</a:t>
            </a:r>
          </a:p>
          <a:p>
            <a:pPr algn="l">
              <a:spcBef>
                <a:spcPct val="50000"/>
              </a:spcBef>
            </a:pPr>
            <a:r>
              <a:rPr lang="en-GB" sz="3000">
                <a:latin typeface="Arial" charset="0"/>
              </a:rPr>
              <a:t>	a loud noise or an earth tremor</a:t>
            </a:r>
          </a:p>
        </p:txBody>
      </p:sp>
      <p:pic>
        <p:nvPicPr>
          <p:cNvPr id="52229" name="Picture 5" descr="j0288967"/>
          <p:cNvPicPr>
            <a:picLocks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144000" y="-1936750"/>
            <a:ext cx="1985963" cy="1936750"/>
          </a:xfrm>
          <a:noFill/>
          <a:ln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29 0.11581 C -0.29445 0.25359 -0.50295 0.39205 -0.67292 0.56265 C -0.84323 0.73324 -1.03594 1.04346 -1.10851 1.13962 " pathEditMode="relative" rAng="0" ptsTypes="aaA">
                                      <p:cBhvr>
                                        <p:cTn id="6" dur="3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" y="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7" name="Picture 5" descr="j0104978"/>
          <p:cNvPicPr>
            <a:picLocks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019925" y="260350"/>
            <a:ext cx="1827213" cy="1827213"/>
          </a:xfrm>
          <a:noFill/>
          <a:ln/>
        </p:spPr>
      </p:pic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600">
                <a:latin typeface="Arial Black" pitchFamily="34" charset="0"/>
              </a:rPr>
              <a:t>Flood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395288" y="1196975"/>
            <a:ext cx="8280400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3000">
                <a:latin typeface="Arial" charset="0"/>
              </a:rPr>
              <a:t>A flood is caused by an overflow of water which covers the land that is usually dry.</a:t>
            </a:r>
          </a:p>
          <a:p>
            <a:pPr algn="l">
              <a:spcBef>
                <a:spcPct val="50000"/>
              </a:spcBef>
            </a:pPr>
            <a:r>
              <a:rPr lang="en-GB" sz="3000">
                <a:latin typeface="Arial" charset="0"/>
              </a:rPr>
              <a:t>Floods are caused by heavy rain or by snow melting and the rivers burst their banks and overflow.</a:t>
            </a:r>
          </a:p>
          <a:p>
            <a:pPr algn="l">
              <a:spcBef>
                <a:spcPct val="50000"/>
              </a:spcBef>
            </a:pPr>
            <a:r>
              <a:rPr lang="en-GB" sz="3000">
                <a:latin typeface="Arial" charset="0"/>
              </a:rPr>
              <a:t>Costal floods are caused by high tides, a rise in sea level, storm waves or tsunami (earthquakes under the sea).</a:t>
            </a:r>
          </a:p>
        </p:txBody>
      </p:sp>
      <p:grpSp>
        <p:nvGrpSpPr>
          <p:cNvPr id="54285" name="Group 13"/>
          <p:cNvGrpSpPr>
            <a:grpSpLocks/>
          </p:cNvGrpSpPr>
          <p:nvPr/>
        </p:nvGrpSpPr>
        <p:grpSpPr bwMode="auto">
          <a:xfrm>
            <a:off x="-36513" y="31750"/>
            <a:ext cx="9180513" cy="6826250"/>
            <a:chOff x="-23" y="20"/>
            <a:chExt cx="5783" cy="4300"/>
          </a:xfrm>
        </p:grpSpPr>
        <p:sp>
          <p:nvSpPr>
            <p:cNvPr id="54283" name="Rectangle 11"/>
            <p:cNvSpPr>
              <a:spLocks noChangeArrowheads="1"/>
            </p:cNvSpPr>
            <p:nvPr/>
          </p:nvSpPr>
          <p:spPr bwMode="auto">
            <a:xfrm>
              <a:off x="0" y="300"/>
              <a:ext cx="5760" cy="4020"/>
            </a:xfrm>
            <a:prstGeom prst="rect">
              <a:avLst/>
            </a:prstGeom>
            <a:solidFill>
              <a:srgbClr val="0099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4284" name="Freeform 12"/>
            <p:cNvSpPr>
              <a:spLocks/>
            </p:cNvSpPr>
            <p:nvPr/>
          </p:nvSpPr>
          <p:spPr bwMode="auto">
            <a:xfrm>
              <a:off x="-23" y="20"/>
              <a:ext cx="5761" cy="378"/>
            </a:xfrm>
            <a:custGeom>
              <a:avLst/>
              <a:gdLst/>
              <a:ahLst/>
              <a:cxnLst>
                <a:cxn ang="0">
                  <a:pos x="0" y="280"/>
                </a:cxn>
                <a:cxn ang="0">
                  <a:pos x="907" y="8"/>
                </a:cxn>
                <a:cxn ang="0">
                  <a:pos x="1633" y="326"/>
                </a:cxn>
                <a:cxn ang="0">
                  <a:pos x="2177" y="53"/>
                </a:cxn>
                <a:cxn ang="0">
                  <a:pos x="2812" y="280"/>
                </a:cxn>
                <a:cxn ang="0">
                  <a:pos x="3583" y="53"/>
                </a:cxn>
                <a:cxn ang="0">
                  <a:pos x="4082" y="371"/>
                </a:cxn>
                <a:cxn ang="0">
                  <a:pos x="4581" y="8"/>
                </a:cxn>
                <a:cxn ang="0">
                  <a:pos x="4990" y="326"/>
                </a:cxn>
                <a:cxn ang="0">
                  <a:pos x="5625" y="8"/>
                </a:cxn>
                <a:cxn ang="0">
                  <a:pos x="5761" y="280"/>
                </a:cxn>
              </a:cxnLst>
              <a:rect l="0" t="0" r="r" b="b"/>
              <a:pathLst>
                <a:path w="5761" h="378">
                  <a:moveTo>
                    <a:pt x="0" y="280"/>
                  </a:moveTo>
                  <a:cubicBezTo>
                    <a:pt x="317" y="140"/>
                    <a:pt x="635" y="0"/>
                    <a:pt x="907" y="8"/>
                  </a:cubicBezTo>
                  <a:cubicBezTo>
                    <a:pt x="1179" y="16"/>
                    <a:pt x="1421" y="318"/>
                    <a:pt x="1633" y="326"/>
                  </a:cubicBezTo>
                  <a:cubicBezTo>
                    <a:pt x="1845" y="334"/>
                    <a:pt x="1981" y="61"/>
                    <a:pt x="2177" y="53"/>
                  </a:cubicBezTo>
                  <a:cubicBezTo>
                    <a:pt x="2373" y="45"/>
                    <a:pt x="2578" y="280"/>
                    <a:pt x="2812" y="280"/>
                  </a:cubicBezTo>
                  <a:cubicBezTo>
                    <a:pt x="3046" y="280"/>
                    <a:pt x="3371" y="38"/>
                    <a:pt x="3583" y="53"/>
                  </a:cubicBezTo>
                  <a:cubicBezTo>
                    <a:pt x="3795" y="68"/>
                    <a:pt x="3916" y="378"/>
                    <a:pt x="4082" y="371"/>
                  </a:cubicBezTo>
                  <a:cubicBezTo>
                    <a:pt x="4248" y="364"/>
                    <a:pt x="4430" y="15"/>
                    <a:pt x="4581" y="8"/>
                  </a:cubicBezTo>
                  <a:cubicBezTo>
                    <a:pt x="4732" y="1"/>
                    <a:pt x="4816" y="326"/>
                    <a:pt x="4990" y="326"/>
                  </a:cubicBezTo>
                  <a:cubicBezTo>
                    <a:pt x="5164" y="326"/>
                    <a:pt x="5497" y="16"/>
                    <a:pt x="5625" y="8"/>
                  </a:cubicBezTo>
                  <a:cubicBezTo>
                    <a:pt x="5753" y="0"/>
                    <a:pt x="5738" y="235"/>
                    <a:pt x="5761" y="280"/>
                  </a:cubicBezTo>
                </a:path>
              </a:pathLst>
            </a:custGeom>
            <a:solidFill>
              <a:srgbClr val="0099F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600">
                <a:latin typeface="Arial Black" pitchFamily="34" charset="0"/>
              </a:rPr>
              <a:t>Drought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468313" y="1268413"/>
            <a:ext cx="8351837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3000">
                <a:latin typeface="Arial" charset="0"/>
              </a:rPr>
              <a:t>A drought is the lack of rain for a long time.</a:t>
            </a:r>
          </a:p>
          <a:p>
            <a:pPr algn="l">
              <a:spcBef>
                <a:spcPct val="50000"/>
              </a:spcBef>
            </a:pPr>
            <a:r>
              <a:rPr lang="en-GB" sz="3000">
                <a:latin typeface="Arial" charset="0"/>
              </a:rPr>
              <a:t>In 1968 a drought began in Africa. Children born during this year were five years old before rain fell again.</a:t>
            </a:r>
          </a:p>
          <a:p>
            <a:pPr algn="l">
              <a:spcBef>
                <a:spcPct val="50000"/>
              </a:spcBef>
            </a:pPr>
            <a:endParaRPr lang="en-GB" sz="3000">
              <a:latin typeface="Arial" charset="0"/>
            </a:endParaRPr>
          </a:p>
        </p:txBody>
      </p:sp>
      <p:pic>
        <p:nvPicPr>
          <p:cNvPr id="56325" name="Picture 5" descr="j0104974"/>
          <p:cNvPicPr>
            <a:picLocks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87675" y="2852738"/>
            <a:ext cx="3313113" cy="3789362"/>
          </a:xfrm>
          <a:noFill/>
          <a:ln/>
        </p:spPr>
      </p:pic>
      <p:sp>
        <p:nvSpPr>
          <p:cNvPr id="56327" name="AutoShape 7"/>
          <p:cNvSpPr>
            <a:spLocks noChangeArrowheads="1"/>
          </p:cNvSpPr>
          <p:nvPr/>
        </p:nvSpPr>
        <p:spPr bwMode="auto">
          <a:xfrm>
            <a:off x="1187450" y="981075"/>
            <a:ext cx="7056438" cy="554355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3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2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4|6.9|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5.1|1.6|2.4|1.5|1.4|1.3|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6|0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|2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heme/theme1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</a:defRPr>
        </a:defPPr>
      </a:lstStyle>
    </a:lnDef>
  </a:objectDefaults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xtured">
  <a:themeElements>
    <a:clrScheme name="Textured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ed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</a:defRPr>
        </a:defPPr>
      </a:lstStyle>
    </a:lnDef>
  </a:objectDefaults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87</TotalTime>
  <Words>398</Words>
  <Application>Microsoft Office PowerPoint</Application>
  <PresentationFormat>Presentación en pantalla (4:3)</PresentationFormat>
  <Paragraphs>40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10</vt:i4>
      </vt:variant>
    </vt:vector>
  </HeadingPairs>
  <TitlesOfParts>
    <vt:vector size="16" baseType="lpstr">
      <vt:lpstr>Arial</vt:lpstr>
      <vt:lpstr>Wingdings</vt:lpstr>
      <vt:lpstr>Tahoma</vt:lpstr>
      <vt:lpstr>Arial Black</vt:lpstr>
      <vt:lpstr>Mountain Top</vt:lpstr>
      <vt:lpstr>Textured</vt:lpstr>
      <vt:lpstr>What are Natural Disasters?</vt:lpstr>
      <vt:lpstr>Diapositiva 2</vt:lpstr>
      <vt:lpstr>What are Natural Disasters?</vt:lpstr>
      <vt:lpstr>Volcanoes</vt:lpstr>
      <vt:lpstr>Earthquake</vt:lpstr>
      <vt:lpstr>Cyclone, Hurricane, Tornado or Typhoon </vt:lpstr>
      <vt:lpstr>Avalanche</vt:lpstr>
      <vt:lpstr>Flood</vt:lpstr>
      <vt:lpstr>Drought</vt:lpstr>
      <vt:lpstr>Forest Fire or Bushfire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are Natural Disasters?</dc:title>
  <dc:creator>Sharon Robinson</dc:creator>
  <cp:lastModifiedBy>PC</cp:lastModifiedBy>
  <cp:revision>27</cp:revision>
  <cp:lastPrinted>1601-01-01T00:00:00Z</cp:lastPrinted>
  <dcterms:created xsi:type="dcterms:W3CDTF">2005-02-18T13:44:58Z</dcterms:created>
  <dcterms:modified xsi:type="dcterms:W3CDTF">2011-04-06T16:55:52Z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</Properties>
</file>